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33" d="100"/>
          <a:sy n="33" d="100"/>
        </p:scale>
        <p:origin x="-2280" y="1272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" r:id="rId15" imgW="4572009" imgH="4572009" progId="">
                  <p:embed/>
                </p:oleObj>
              </mc:Choice>
              <mc:Fallback>
                <p:oleObj r:id="rId15" imgW="4572009" imgH="4572009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0" y="18569"/>
                        <a:ext cx="30259762" cy="330616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129567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testing.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 method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uses a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for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test path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to generate test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PUT.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our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Mao’s [1] test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using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129566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approach will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Mao [1]’s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[1].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 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129566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0544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this program under test,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[1] 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proposal has two weaknesses: the branch weight function being entirely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[1],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is to assign one fitness function for each test path. Then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26895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automatically 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7748567"/>
            <a:ext cx="680229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86002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642217" y="10842712"/>
              <a:ext cx="6930700" cy="67601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sz="4000" dirty="0" smtClean="0">
                  <a:effectLst/>
                </a:rPr>
                <a:t>Proposed </a:t>
              </a:r>
              <a:r>
                <a:rPr lang="vi-VN" sz="4000" dirty="0">
                  <a:effectLst/>
                </a:rPr>
                <a:t>approach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7726481"/>
            <a:ext cx="4476786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pic>
        <p:nvPicPr>
          <p:cNvPr id="40" name="Picture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05800" y="9590881"/>
            <a:ext cx="12933606" cy="2514600"/>
          </a:xfrm>
          <a:prstGeom prst="rect">
            <a:avLst/>
          </a:prstGeom>
        </p:spPr>
      </p:pic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5310967" y="8578195"/>
            <a:ext cx="563563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effectLst/>
              </a:rPr>
              <a:t>Introduction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38606" y="12479272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76550"/>
              </p:ext>
            </p:extLst>
          </p:nvPr>
        </p:nvGraphicFramePr>
        <p:xfrm>
          <a:off x="21614606" y="15915481"/>
          <a:ext cx="8046190" cy="2644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34060"/>
                <a:gridCol w="6913032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21999"/>
              </p:ext>
            </p:extLst>
          </p:nvPr>
        </p:nvGraphicFramePr>
        <p:xfrm>
          <a:off x="21614606" y="18712021"/>
          <a:ext cx="8077201" cy="350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330"/>
                <a:gridCol w="3031110"/>
                <a:gridCol w="4164753"/>
                <a:gridCol w="483008"/>
              </a:tblGrid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4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870"/>
              </p:ext>
            </p:extLst>
          </p:nvPr>
        </p:nvGraphicFramePr>
        <p:xfrm>
          <a:off x="21652706" y="22392481"/>
          <a:ext cx="3296476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42950"/>
                <a:gridCol w="215442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01939"/>
              </p:ext>
            </p:extLst>
          </p:nvPr>
        </p:nvGraphicFramePr>
        <p:xfrm>
          <a:off x="20166806" y="24159242"/>
          <a:ext cx="4800600" cy="290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7271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96006" y="24019762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356806" y="12410281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367002" y="15839281"/>
            <a:ext cx="501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56806" y="18707586"/>
            <a:ext cx="5019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356806" y="22343362"/>
            <a:ext cx="5019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280606" y="24211393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Optimization 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96006" y="23081788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4772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225395"/>
            <a:ext cx="4740621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51706"/>
              </p:ext>
            </p:extLst>
          </p:nvPr>
        </p:nvGraphicFramePr>
        <p:xfrm>
          <a:off x="1743747" y="35292367"/>
          <a:ext cx="194898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39838"/>
              </p:ext>
            </p:extLst>
          </p:nvPr>
        </p:nvGraphicFramePr>
        <p:xfrm>
          <a:off x="1743748" y="38187967"/>
          <a:ext cx="19413659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06" y="40985281"/>
            <a:ext cx="30097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en-US" sz="3000" dirty="0">
                <a:solidFill>
                  <a:schemeClr val="tx1"/>
                </a:solidFill>
              </a:rPr>
              <a:t>. Mao: Generating Test Data for Software Structural Testing Based on Particle Swarm Optimization. Arabian Journal for Science and Engineering, </a:t>
            </a:r>
            <a:r>
              <a:rPr lang="en-US" sz="3000" dirty="0" err="1">
                <a:solidFill>
                  <a:schemeClr val="tx1"/>
                </a:solidFill>
              </a:rPr>
              <a:t>vol</a:t>
            </a:r>
            <a:r>
              <a:rPr lang="en-US" sz="3000" dirty="0">
                <a:solidFill>
                  <a:schemeClr val="tx1"/>
                </a:solidFill>
              </a:rPr>
              <a:t> 39, issue 6, pp 4593–4607 (June 2014</a:t>
            </a:r>
            <a:r>
              <a:rPr lang="en-US" sz="3000" dirty="0" smtClean="0">
                <a:solidFill>
                  <a:schemeClr val="tx1"/>
                </a:solidFill>
              </a:rPr>
              <a:t>).</a:t>
            </a:r>
          </a:p>
          <a:p>
            <a:pPr marL="514350" indent="-514350">
              <a:buFontTx/>
              <a:buAutoNum type="arabicPeriod"/>
            </a:pPr>
            <a:r>
              <a:rPr lang="en-US" sz="3000" dirty="0">
                <a:solidFill>
                  <a:schemeClr val="tx1"/>
                </a:solidFill>
              </a:rPr>
              <a:t>B. </a:t>
            </a:r>
            <a:r>
              <a:rPr lang="en-US" sz="3000" dirty="0" err="1" smtClean="0">
                <a:solidFill>
                  <a:schemeClr val="tx1"/>
                </a:solidFill>
              </a:rPr>
              <a:t>Korel</a:t>
            </a:r>
            <a:r>
              <a:rPr lang="en-US" sz="3000" dirty="0">
                <a:solidFill>
                  <a:schemeClr val="tx1"/>
                </a:solidFill>
              </a:rPr>
              <a:t>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Automated software test data generation. IEEE Transactions on Software Engineering, vol. 16, 870-879 (1990</a:t>
            </a:r>
            <a:r>
              <a:rPr lang="en-US" sz="3000" dirty="0" smtClean="0">
                <a:solidFill>
                  <a:schemeClr val="tx1"/>
                </a:solidFill>
              </a:rPr>
              <a:t>).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2971</TotalTime>
  <Words>1683</Words>
  <Application>Microsoft Office PowerPoint</Application>
  <PresentationFormat>Custom</PresentationFormat>
  <Paragraphs>261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DINH NGOC THI</cp:lastModifiedBy>
  <cp:revision>539</cp:revision>
  <cp:lastPrinted>2017-03-07T07:35:30Z</cp:lastPrinted>
  <dcterms:created xsi:type="dcterms:W3CDTF">2012-11-26T01:48:07Z</dcterms:created>
  <dcterms:modified xsi:type="dcterms:W3CDTF">2017-03-09T09:04:01Z</dcterms:modified>
</cp:coreProperties>
</file>